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73" r:id="rId4"/>
    <p:sldId id="257" r:id="rId5"/>
    <p:sldId id="263" r:id="rId6"/>
    <p:sldId id="261" r:id="rId7"/>
    <p:sldId id="265" r:id="rId8"/>
    <p:sldId id="270" r:id="rId9"/>
    <p:sldId id="271" r:id="rId10"/>
    <p:sldId id="272" r:id="rId11"/>
    <p:sldId id="274" r:id="rId12"/>
    <p:sldId id="275"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4C59744-E661-4EDE-98F0-C0C8DD5145FE}" type="datetimeFigureOut">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BA801-FFF1-46AE-BCB9-CEF5042172E3}" type="slidenum">
              <a:rPr lang="en-US" smtClean="0"/>
              <a:t>‹#›</a:t>
            </a:fld>
            <a:endParaRPr lang="en-US"/>
          </a:p>
        </p:txBody>
      </p:sp>
    </p:spTree>
    <p:extLst>
      <p:ext uri="{BB962C8B-B14F-4D97-AF65-F5344CB8AC3E}">
        <p14:creationId xmlns:p14="http://schemas.microsoft.com/office/powerpoint/2010/main" val="192255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C59744-E661-4EDE-98F0-C0C8DD5145FE}" type="datetimeFigureOut">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BA801-FFF1-46AE-BCB9-CEF5042172E3}" type="slidenum">
              <a:rPr lang="en-US" smtClean="0"/>
              <a:t>‹#›</a:t>
            </a:fld>
            <a:endParaRPr lang="en-US"/>
          </a:p>
        </p:txBody>
      </p:sp>
    </p:spTree>
    <p:extLst>
      <p:ext uri="{BB962C8B-B14F-4D97-AF65-F5344CB8AC3E}">
        <p14:creationId xmlns:p14="http://schemas.microsoft.com/office/powerpoint/2010/main" val="1048127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C59744-E661-4EDE-98F0-C0C8DD5145FE}" type="datetimeFigureOut">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BA801-FFF1-46AE-BCB9-CEF5042172E3}" type="slidenum">
              <a:rPr lang="en-US" smtClean="0"/>
              <a:t>‹#›</a:t>
            </a:fld>
            <a:endParaRPr lang="en-US"/>
          </a:p>
        </p:txBody>
      </p:sp>
    </p:spTree>
    <p:extLst>
      <p:ext uri="{BB962C8B-B14F-4D97-AF65-F5344CB8AC3E}">
        <p14:creationId xmlns:p14="http://schemas.microsoft.com/office/powerpoint/2010/main" val="1311897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C59744-E661-4EDE-98F0-C0C8DD5145FE}" type="datetimeFigureOut">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BA801-FFF1-46AE-BCB9-CEF5042172E3}" type="slidenum">
              <a:rPr lang="en-US" smtClean="0"/>
              <a:t>‹#›</a:t>
            </a:fld>
            <a:endParaRPr lang="en-US"/>
          </a:p>
        </p:txBody>
      </p:sp>
    </p:spTree>
    <p:extLst>
      <p:ext uri="{BB962C8B-B14F-4D97-AF65-F5344CB8AC3E}">
        <p14:creationId xmlns:p14="http://schemas.microsoft.com/office/powerpoint/2010/main" val="1844485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C59744-E661-4EDE-98F0-C0C8DD5145FE}" type="datetimeFigureOut">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BA801-FFF1-46AE-BCB9-CEF5042172E3}" type="slidenum">
              <a:rPr lang="en-US" smtClean="0"/>
              <a:t>‹#›</a:t>
            </a:fld>
            <a:endParaRPr lang="en-US"/>
          </a:p>
        </p:txBody>
      </p:sp>
    </p:spTree>
    <p:extLst>
      <p:ext uri="{BB962C8B-B14F-4D97-AF65-F5344CB8AC3E}">
        <p14:creationId xmlns:p14="http://schemas.microsoft.com/office/powerpoint/2010/main" val="818220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C59744-E661-4EDE-98F0-C0C8DD5145FE}" type="datetimeFigureOut">
              <a:rPr lang="en-US" smtClean="0"/>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0BA801-FFF1-46AE-BCB9-CEF5042172E3}" type="slidenum">
              <a:rPr lang="en-US" smtClean="0"/>
              <a:t>‹#›</a:t>
            </a:fld>
            <a:endParaRPr lang="en-US"/>
          </a:p>
        </p:txBody>
      </p:sp>
    </p:spTree>
    <p:extLst>
      <p:ext uri="{BB962C8B-B14F-4D97-AF65-F5344CB8AC3E}">
        <p14:creationId xmlns:p14="http://schemas.microsoft.com/office/powerpoint/2010/main" val="1480662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C59744-E661-4EDE-98F0-C0C8DD5145FE}" type="datetimeFigureOut">
              <a:rPr lang="en-US" smtClean="0"/>
              <a:t>10/19/2022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0BA801-FFF1-46AE-BCB9-CEF5042172E3}" type="slidenum">
              <a:rPr lang="en-US" smtClean="0"/>
              <a:t>‹#›</a:t>
            </a:fld>
            <a:endParaRPr lang="en-US"/>
          </a:p>
        </p:txBody>
      </p:sp>
    </p:spTree>
    <p:extLst>
      <p:ext uri="{BB962C8B-B14F-4D97-AF65-F5344CB8AC3E}">
        <p14:creationId xmlns:p14="http://schemas.microsoft.com/office/powerpoint/2010/main" val="1041621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C59744-E661-4EDE-98F0-C0C8DD5145FE}" type="datetimeFigureOut">
              <a:rPr lang="en-US" smtClean="0"/>
              <a:t>10/19/2022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0BA801-FFF1-46AE-BCB9-CEF5042172E3}" type="slidenum">
              <a:rPr lang="en-US" smtClean="0"/>
              <a:t>‹#›</a:t>
            </a:fld>
            <a:endParaRPr lang="en-US"/>
          </a:p>
        </p:txBody>
      </p:sp>
    </p:spTree>
    <p:extLst>
      <p:ext uri="{BB962C8B-B14F-4D97-AF65-F5344CB8AC3E}">
        <p14:creationId xmlns:p14="http://schemas.microsoft.com/office/powerpoint/2010/main" val="1399706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C59744-E661-4EDE-98F0-C0C8DD5145FE}" type="datetimeFigureOut">
              <a:rPr lang="en-US" smtClean="0"/>
              <a:t>10/19/2022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0BA801-FFF1-46AE-BCB9-CEF5042172E3}" type="slidenum">
              <a:rPr lang="en-US" smtClean="0"/>
              <a:t>‹#›</a:t>
            </a:fld>
            <a:endParaRPr lang="en-US"/>
          </a:p>
        </p:txBody>
      </p:sp>
    </p:spTree>
    <p:extLst>
      <p:ext uri="{BB962C8B-B14F-4D97-AF65-F5344CB8AC3E}">
        <p14:creationId xmlns:p14="http://schemas.microsoft.com/office/powerpoint/2010/main" val="2765437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C59744-E661-4EDE-98F0-C0C8DD5145FE}" type="datetimeFigureOut">
              <a:rPr lang="en-US" smtClean="0"/>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0BA801-FFF1-46AE-BCB9-CEF5042172E3}" type="slidenum">
              <a:rPr lang="en-US" smtClean="0"/>
              <a:t>‹#›</a:t>
            </a:fld>
            <a:endParaRPr lang="en-US"/>
          </a:p>
        </p:txBody>
      </p:sp>
    </p:spTree>
    <p:extLst>
      <p:ext uri="{BB962C8B-B14F-4D97-AF65-F5344CB8AC3E}">
        <p14:creationId xmlns:p14="http://schemas.microsoft.com/office/powerpoint/2010/main" val="2883234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C59744-E661-4EDE-98F0-C0C8DD5145FE}" type="datetimeFigureOut">
              <a:rPr lang="en-US" smtClean="0"/>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0BA801-FFF1-46AE-BCB9-CEF5042172E3}" type="slidenum">
              <a:rPr lang="en-US" smtClean="0"/>
              <a:t>‹#›</a:t>
            </a:fld>
            <a:endParaRPr lang="en-US"/>
          </a:p>
        </p:txBody>
      </p:sp>
    </p:spTree>
    <p:extLst>
      <p:ext uri="{BB962C8B-B14F-4D97-AF65-F5344CB8AC3E}">
        <p14:creationId xmlns:p14="http://schemas.microsoft.com/office/powerpoint/2010/main" val="254237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C59744-E661-4EDE-98F0-C0C8DD5145FE}" type="datetimeFigureOut">
              <a:rPr lang="en-US" smtClean="0"/>
              <a:t>10/19/2022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0BA801-FFF1-46AE-BCB9-CEF5042172E3}" type="slidenum">
              <a:rPr lang="en-US" smtClean="0"/>
              <a:t>‹#›</a:t>
            </a:fld>
            <a:endParaRPr lang="en-US"/>
          </a:p>
        </p:txBody>
      </p:sp>
    </p:spTree>
    <p:extLst>
      <p:ext uri="{BB962C8B-B14F-4D97-AF65-F5344CB8AC3E}">
        <p14:creationId xmlns:p14="http://schemas.microsoft.com/office/powerpoint/2010/main" val="3928732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hyperlink" Target="https://image.dfrobot.com/image/data/KIT0003/DHT11%20datasheet.pdf" TargetMode="External"/><Relationship Id="rId2" Type="http://schemas.openxmlformats.org/officeDocument/2006/relationships/hyperlink" Target="https://www.olimex.com/Products/Components/Sensors/Gas/SNS-MQ135/resources/SNS-MQ135.pdf" TargetMode="External"/><Relationship Id="rId1" Type="http://schemas.openxmlformats.org/officeDocument/2006/relationships/slideLayout" Target="../slideLayouts/slideLayout6.xml"/><Relationship Id="rId5" Type="http://schemas.openxmlformats.org/officeDocument/2006/relationships/hyperlink" Target="https://gist.github.com/tfeldmann/5411375" TargetMode="External"/><Relationship Id="rId4" Type="http://schemas.openxmlformats.org/officeDocument/2006/relationships/hyperlink" Target="https://www.arduinolibraries.info/libraries/liquid-crystal-i2-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143000"/>
            <a:ext cx="7772400" cy="3298825"/>
          </a:xfrm>
        </p:spPr>
        <p:txBody>
          <a:bodyPr/>
          <a:lstStyle/>
          <a:p>
            <a:r>
              <a:rPr lang="en-US" dirty="0"/>
              <a:t>Air quality checker with </a:t>
            </a:r>
            <a:r>
              <a:rPr lang="en-US" dirty="0" err="1"/>
              <a:t>lcd</a:t>
            </a:r>
            <a:endParaRPr lang="en-US" dirty="0"/>
          </a:p>
        </p:txBody>
      </p:sp>
      <p:sp>
        <p:nvSpPr>
          <p:cNvPr id="3" name="Subtitle 2"/>
          <p:cNvSpPr>
            <a:spLocks noGrp="1"/>
          </p:cNvSpPr>
          <p:nvPr>
            <p:ph type="subTitle" idx="1"/>
          </p:nvPr>
        </p:nvSpPr>
        <p:spPr>
          <a:xfrm>
            <a:off x="1371600" y="5181600"/>
            <a:ext cx="6400800" cy="1143000"/>
          </a:xfrm>
        </p:spPr>
        <p:txBody>
          <a:bodyPr>
            <a:normAutofit/>
          </a:bodyPr>
          <a:lstStyle/>
          <a:p>
            <a:r>
              <a:rPr lang="en-US" dirty="0">
                <a:solidFill>
                  <a:schemeClr val="tx1"/>
                </a:solidFill>
              </a:rPr>
              <a:t>BY Himanshu</a:t>
            </a:r>
          </a:p>
        </p:txBody>
      </p:sp>
    </p:spTree>
    <p:extLst>
      <p:ext uri="{BB962C8B-B14F-4D97-AF65-F5344CB8AC3E}">
        <p14:creationId xmlns:p14="http://schemas.microsoft.com/office/powerpoint/2010/main" val="1316931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31" y="228600"/>
            <a:ext cx="8229600" cy="1143000"/>
          </a:xfrm>
        </p:spPr>
        <p:txBody>
          <a:bodyPr>
            <a:normAutofit fontScale="90000"/>
          </a:bodyPr>
          <a:lstStyle/>
          <a:p>
            <a:r>
              <a:rPr lang="en-US" dirty="0"/>
              <a:t>Project working </a:t>
            </a:r>
            <a:br>
              <a:rPr lang="en-US" dirty="0"/>
            </a:br>
            <a:endParaRPr lang="en-US" dirty="0"/>
          </a:p>
        </p:txBody>
      </p:sp>
      <p:sp>
        <p:nvSpPr>
          <p:cNvPr id="3" name="Rectangle 2"/>
          <p:cNvSpPr/>
          <p:nvPr/>
        </p:nvSpPr>
        <p:spPr>
          <a:xfrm>
            <a:off x="609600" y="1143000"/>
            <a:ext cx="7543800" cy="4401205"/>
          </a:xfrm>
          <a:prstGeom prst="rect">
            <a:avLst/>
          </a:prstGeom>
        </p:spPr>
        <p:txBody>
          <a:bodyPr wrap="square">
            <a:spAutoFit/>
          </a:bodyPr>
          <a:lstStyle/>
          <a:p>
            <a:r>
              <a:rPr lang="en-US" sz="2000" dirty="0"/>
              <a:t>First power input is given to </a:t>
            </a:r>
            <a:r>
              <a:rPr lang="en-US" sz="2000" dirty="0" err="1"/>
              <a:t>arduino</a:t>
            </a:r>
            <a:r>
              <a:rPr lang="en-US" sz="2000" dirty="0"/>
              <a:t> </a:t>
            </a:r>
          </a:p>
          <a:p>
            <a:r>
              <a:rPr lang="en-US" sz="2000" dirty="0"/>
              <a:t>Then code start running </a:t>
            </a:r>
          </a:p>
          <a:p>
            <a:r>
              <a:rPr lang="en-US" sz="2000" dirty="0"/>
              <a:t>All sensor start running …</a:t>
            </a:r>
          </a:p>
          <a:p>
            <a:r>
              <a:rPr lang="en-US" sz="2000" dirty="0"/>
              <a:t>-&gt;I code it in way that it print sensors  value of one by one…</a:t>
            </a:r>
          </a:p>
          <a:p>
            <a:r>
              <a:rPr lang="en-US" sz="2000" dirty="0"/>
              <a:t>1.MQ2  (detects </a:t>
            </a:r>
            <a:r>
              <a:rPr lang="en-US" sz="2000" dirty="0" err="1"/>
              <a:t>combustable</a:t>
            </a:r>
            <a:r>
              <a:rPr lang="en-US" sz="2000" dirty="0"/>
              <a:t> gas and smoke)</a:t>
            </a:r>
          </a:p>
          <a:p>
            <a:r>
              <a:rPr lang="en-US" sz="2000" dirty="0"/>
              <a:t>2.MQ5 (natural gas and </a:t>
            </a:r>
            <a:r>
              <a:rPr lang="en-US" sz="2000" dirty="0" err="1"/>
              <a:t>lpg</a:t>
            </a:r>
            <a:r>
              <a:rPr lang="en-US" sz="2000" dirty="0"/>
              <a:t>)</a:t>
            </a:r>
          </a:p>
          <a:p>
            <a:r>
              <a:rPr lang="en-US" sz="2000" dirty="0"/>
              <a:t>3.MQ7 (co gas sensor)</a:t>
            </a:r>
          </a:p>
          <a:p>
            <a:r>
              <a:rPr lang="en-US" sz="2000" dirty="0"/>
              <a:t>4.MQ135 (air quality and poisonous gas )</a:t>
            </a:r>
          </a:p>
          <a:p>
            <a:r>
              <a:rPr lang="en-US" sz="2000" dirty="0"/>
              <a:t>5.Then it show temperature and humidity (DHT11)</a:t>
            </a:r>
          </a:p>
          <a:p>
            <a:endParaRPr lang="en-US" sz="2000" dirty="0"/>
          </a:p>
          <a:p>
            <a:r>
              <a:rPr lang="en-US" sz="2000" dirty="0"/>
              <a:t>-&gt;I </a:t>
            </a:r>
            <a:r>
              <a:rPr lang="en-US" sz="2000" dirty="0" err="1"/>
              <a:t>Seted</a:t>
            </a:r>
            <a:r>
              <a:rPr lang="en-US" sz="2000" dirty="0"/>
              <a:t> a threshold  value of gas concentration detected by each sensor </a:t>
            </a:r>
          </a:p>
          <a:p>
            <a:r>
              <a:rPr lang="en-US" sz="2000" dirty="0"/>
              <a:t>At and above which buzzer input will go high and it will rang indicating danger to inhale air or air is highly contaminated.</a:t>
            </a:r>
          </a:p>
        </p:txBody>
      </p:sp>
    </p:spTree>
    <p:extLst>
      <p:ext uri="{BB962C8B-B14F-4D97-AF65-F5344CB8AC3E}">
        <p14:creationId xmlns:p14="http://schemas.microsoft.com/office/powerpoint/2010/main" val="2280199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APPLICATIONS</a:t>
            </a:r>
          </a:p>
        </p:txBody>
      </p:sp>
      <p:sp>
        <p:nvSpPr>
          <p:cNvPr id="3" name="Rectangle 2"/>
          <p:cNvSpPr/>
          <p:nvPr/>
        </p:nvSpPr>
        <p:spPr>
          <a:xfrm>
            <a:off x="609600" y="1447800"/>
            <a:ext cx="6248400" cy="3416320"/>
          </a:xfrm>
          <a:prstGeom prst="rect">
            <a:avLst/>
          </a:prstGeom>
        </p:spPr>
        <p:txBody>
          <a:bodyPr wrap="square">
            <a:spAutoFit/>
          </a:bodyPr>
          <a:lstStyle/>
          <a:p>
            <a:r>
              <a:rPr lang="en-US" sz="3600" dirty="0"/>
              <a:t>some of cause for bad air quality </a:t>
            </a:r>
          </a:p>
          <a:p>
            <a:r>
              <a:rPr lang="en-US" sz="3600" dirty="0"/>
              <a:t>to check indoor air quality</a:t>
            </a:r>
          </a:p>
          <a:p>
            <a:r>
              <a:rPr lang="en-US" sz="3600" dirty="0"/>
              <a:t>to check outdoor air quality</a:t>
            </a:r>
          </a:p>
          <a:p>
            <a:r>
              <a:rPr lang="en-US" sz="3600" dirty="0"/>
              <a:t>at industrial places </a:t>
            </a:r>
          </a:p>
          <a:p>
            <a:r>
              <a:rPr lang="en-US" sz="3600" dirty="0"/>
              <a:t>in mines </a:t>
            </a:r>
          </a:p>
          <a:p>
            <a:r>
              <a:rPr lang="en-US" sz="3600" dirty="0"/>
              <a:t>at traffic places</a:t>
            </a:r>
          </a:p>
        </p:txBody>
      </p:sp>
    </p:spTree>
    <p:extLst>
      <p:ext uri="{BB962C8B-B14F-4D97-AF65-F5344CB8AC3E}">
        <p14:creationId xmlns:p14="http://schemas.microsoft.com/office/powerpoint/2010/main" val="579716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229600" cy="5410200"/>
          </a:xfrm>
        </p:spPr>
        <p:txBody>
          <a:bodyPr>
            <a:normAutofit/>
          </a:bodyPr>
          <a:lstStyle/>
          <a:p>
            <a:br>
              <a:rPr lang="en-US" sz="6600" dirty="0"/>
            </a:br>
            <a:r>
              <a:rPr lang="en-US" sz="6600" dirty="0"/>
              <a:t>THE END</a:t>
            </a:r>
            <a:br>
              <a:rPr lang="en-US" dirty="0"/>
            </a:br>
            <a:br>
              <a:rPr lang="en-US" dirty="0"/>
            </a:br>
            <a:br>
              <a:rPr lang="en-US" dirty="0"/>
            </a:br>
            <a:r>
              <a:rPr lang="en-US" sz="5400" dirty="0"/>
              <a:t>THANK YOU!</a:t>
            </a:r>
            <a:br>
              <a:rPr lang="en-US" dirty="0"/>
            </a:br>
            <a:r>
              <a:rPr lang="en-US" dirty="0"/>
              <a:t> </a:t>
            </a:r>
          </a:p>
        </p:txBody>
      </p:sp>
    </p:spTree>
    <p:extLst>
      <p:ext uri="{BB962C8B-B14F-4D97-AF65-F5344CB8AC3E}">
        <p14:creationId xmlns:p14="http://schemas.microsoft.com/office/powerpoint/2010/main" val="1956996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Air quality and health</a:t>
            </a:r>
          </a:p>
        </p:txBody>
      </p:sp>
      <p:sp>
        <p:nvSpPr>
          <p:cNvPr id="3" name="Content Placeholder 2"/>
          <p:cNvSpPr>
            <a:spLocks noGrp="1"/>
          </p:cNvSpPr>
          <p:nvPr>
            <p:ph idx="1"/>
          </p:nvPr>
        </p:nvSpPr>
        <p:spPr/>
        <p:txBody>
          <a:bodyPr>
            <a:normAutofit/>
          </a:bodyPr>
          <a:lstStyle/>
          <a:p>
            <a:r>
              <a:rPr lang="en-US" sz="1800" dirty="0"/>
              <a:t>as we see day to day human is activities  air quality (indoor or outdoor ) around us due to which many of health related problems are arising </a:t>
            </a:r>
          </a:p>
          <a:p>
            <a:endParaRPr lang="en-US" sz="1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662" y="2404795"/>
            <a:ext cx="5062537" cy="414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6185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4572000"/>
            <a:ext cx="7543800" cy="2031325"/>
          </a:xfrm>
          <a:prstGeom prst="rect">
            <a:avLst/>
          </a:prstGeom>
        </p:spPr>
        <p:txBody>
          <a:bodyPr wrap="square">
            <a:spAutoFit/>
          </a:bodyPr>
          <a:lstStyle/>
          <a:p>
            <a:endParaRPr lang="en-US" dirty="0"/>
          </a:p>
          <a:p>
            <a:endParaRPr lang="en-US" dirty="0"/>
          </a:p>
          <a:p>
            <a:endParaRPr lang="en-US" dirty="0"/>
          </a:p>
          <a:p>
            <a:r>
              <a:rPr lang="en-US" dirty="0"/>
              <a:t>Since most of the pollutant gases are not visible therefore it become difficult for us to sense </a:t>
            </a:r>
            <a:r>
              <a:rPr lang="en-US" dirty="0" err="1"/>
              <a:t>wheather</a:t>
            </a:r>
            <a:r>
              <a:rPr lang="en-US" dirty="0"/>
              <a:t>  air quality is good or bad  </a:t>
            </a:r>
          </a:p>
          <a:p>
            <a:r>
              <a:rPr lang="en-US" b="1" dirty="0"/>
              <a:t>So this my problem statement….</a:t>
            </a:r>
          </a:p>
          <a:p>
            <a:r>
              <a:rPr lang="en-US" b="1" dirty="0"/>
              <a:t>To detect air quality around us…. </a:t>
            </a:r>
          </a:p>
        </p:txBody>
      </p:sp>
      <p:pic>
        <p:nvPicPr>
          <p:cNvPr id="3" name="Picture 2" descr="figure 2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035" y="1219200"/>
            <a:ext cx="7026275" cy="403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2362200" y="457200"/>
            <a:ext cx="5762110" cy="461665"/>
          </a:xfrm>
          <a:prstGeom prst="rect">
            <a:avLst/>
          </a:prstGeom>
        </p:spPr>
        <p:txBody>
          <a:bodyPr wrap="square">
            <a:spAutoFit/>
          </a:bodyPr>
          <a:lstStyle/>
          <a:p>
            <a:r>
              <a:rPr lang="en-US" sz="2400" b="1" dirty="0"/>
              <a:t>Some Of Cause For Bad Air Quality</a:t>
            </a:r>
            <a:r>
              <a:rPr lang="en-US" b="1" dirty="0"/>
              <a:t> </a:t>
            </a:r>
          </a:p>
        </p:txBody>
      </p:sp>
    </p:spTree>
    <p:extLst>
      <p:ext uri="{BB962C8B-B14F-4D97-AF65-F5344CB8AC3E}">
        <p14:creationId xmlns:p14="http://schemas.microsoft.com/office/powerpoint/2010/main" val="1811897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Aim of this project is to check air quality around us…</a:t>
            </a:r>
          </a:p>
        </p:txBody>
      </p:sp>
      <p:sp>
        <p:nvSpPr>
          <p:cNvPr id="3" name="Content Placeholder 2"/>
          <p:cNvSpPr>
            <a:spLocks noGrp="1"/>
          </p:cNvSpPr>
          <p:nvPr>
            <p:ph idx="1"/>
          </p:nvPr>
        </p:nvSpPr>
        <p:spPr/>
        <p:txBody>
          <a:bodyPr>
            <a:normAutofit fontScale="47500" lnSpcReduction="20000"/>
          </a:bodyPr>
          <a:lstStyle/>
          <a:p>
            <a:pPr marL="0" indent="0">
              <a:buNone/>
            </a:pPr>
            <a:r>
              <a:rPr lang="en-US" dirty="0"/>
              <a:t>         How I made it…..</a:t>
            </a:r>
          </a:p>
          <a:p>
            <a:pPr marL="0" indent="0">
              <a:buNone/>
            </a:pPr>
            <a:endParaRPr lang="en-US" dirty="0"/>
          </a:p>
          <a:p>
            <a:r>
              <a:rPr lang="en-US" dirty="0"/>
              <a:t>Since I tried to make it with more practical point of view, I used multiple gas sensor which are belongs  to MQ series sensor and DHT11 temperature and humidity sensor for checking overall quality of air </a:t>
            </a:r>
          </a:p>
          <a:p>
            <a:r>
              <a:rPr lang="en-US" b="1" dirty="0"/>
              <a:t>MQ series of gas sensors which uses metal oxide as sensing material.</a:t>
            </a:r>
            <a:endParaRPr lang="en-US" dirty="0"/>
          </a:p>
          <a:p>
            <a:r>
              <a:rPr lang="en-US" dirty="0"/>
              <a:t>Some its feature are</a:t>
            </a:r>
            <a:br>
              <a:rPr lang="en-US" dirty="0"/>
            </a:br>
            <a:r>
              <a:rPr lang="en-US" b="1" dirty="0"/>
              <a:t>1.High sensitivity</a:t>
            </a:r>
            <a:br>
              <a:rPr lang="en-US" b="1" dirty="0"/>
            </a:br>
            <a:r>
              <a:rPr lang="en-US" b="1" dirty="0"/>
              <a:t>2.Fast response</a:t>
            </a:r>
            <a:br>
              <a:rPr lang="en-US" b="1" dirty="0"/>
            </a:br>
            <a:r>
              <a:rPr lang="en-US" b="1" dirty="0"/>
              <a:t>3.Wide detection range</a:t>
            </a:r>
            <a:br>
              <a:rPr lang="en-US" b="1" dirty="0"/>
            </a:br>
            <a:r>
              <a:rPr lang="en-US" b="1" dirty="0"/>
              <a:t>4.Stable performance and long life</a:t>
            </a:r>
            <a:br>
              <a:rPr lang="en-US" b="1" dirty="0"/>
            </a:br>
            <a:r>
              <a:rPr lang="en-US" b="1" dirty="0"/>
              <a:t>5.Simple drive circuit</a:t>
            </a:r>
            <a:endParaRPr lang="en-US" dirty="0"/>
          </a:p>
          <a:p>
            <a:r>
              <a:rPr lang="en-US" b="1" dirty="0"/>
              <a:t>6. These sensors  are cheap and easily available</a:t>
            </a:r>
            <a:endParaRPr lang="en-US" dirty="0"/>
          </a:p>
          <a:p>
            <a:r>
              <a:rPr lang="en-US" dirty="0"/>
              <a:t>-&gt;coming to </a:t>
            </a:r>
            <a:r>
              <a:rPr lang="en-US" b="1" dirty="0"/>
              <a:t>the LCD (LIQUID CRYSTAL DISPLAY)</a:t>
            </a:r>
            <a:r>
              <a:rPr lang="en-US" dirty="0"/>
              <a:t> this are simple display that uses the light-modulating properties of liquid crystals combined with polarizers. Liquid crystals do not emit light directly, instead using a backlight or reflector to produce image.</a:t>
            </a:r>
          </a:p>
          <a:p>
            <a:r>
              <a:rPr lang="en-US" dirty="0"/>
              <a:t>-&gt;Another type of sensor I used here is </a:t>
            </a:r>
            <a:r>
              <a:rPr lang="en-US" b="1" dirty="0"/>
              <a:t>DHT11 humidity and temperature sensor .</a:t>
            </a:r>
            <a:endParaRPr lang="en-US" dirty="0"/>
          </a:p>
          <a:p>
            <a:r>
              <a:rPr lang="en-US" dirty="0"/>
              <a:t>The DHT11 is a basic, ultra low-cost digital temperature and humidity sensor. It uses a capacitive humidity sensor and a thermistor to measure the surrounding air, and spits out a digital signal on the data pin (no analog input pins needed). Its fairly simple to use, but requires careful timing to grab data.</a:t>
            </a:r>
          </a:p>
          <a:p>
            <a:endParaRPr lang="en-US" dirty="0"/>
          </a:p>
        </p:txBody>
      </p:sp>
    </p:spTree>
    <p:extLst>
      <p:ext uri="{BB962C8B-B14F-4D97-AF65-F5344CB8AC3E}">
        <p14:creationId xmlns:p14="http://schemas.microsoft.com/office/powerpoint/2010/main" val="1814134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4638"/>
            <a:ext cx="5867400" cy="868362"/>
          </a:xfrm>
        </p:spPr>
        <p:txBody>
          <a:bodyPr>
            <a:normAutofit/>
          </a:bodyPr>
          <a:lstStyle/>
          <a:p>
            <a:r>
              <a:rPr lang="en-US" dirty="0"/>
              <a:t>COMPONENTS</a:t>
            </a:r>
          </a:p>
        </p:txBody>
      </p:sp>
      <p:pic>
        <p:nvPicPr>
          <p:cNvPr id="3" name="Picture 1" descr="Description: Image result for arduino u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69" y="1371600"/>
            <a:ext cx="2181225" cy="1466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escription: Image result for 16 into 2 LCD disp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94" y="3263720"/>
            <a:ext cx="19526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Description: Image result for i2c modu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498" y="5334000"/>
            <a:ext cx="1733550" cy="10572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escription: Image result for mq2 gas sens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6952" y="2019126"/>
            <a:ext cx="1278848" cy="10183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escription: Image result for mq135 gas senso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6964" y="3642343"/>
            <a:ext cx="1668836" cy="11582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escription: Image result for mq7 gas sens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7527" y="3280760"/>
            <a:ext cx="154305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Description: Image result for breadboard and jumper wir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58477" y="2838450"/>
            <a:ext cx="171450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Description: Image result for buzz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5921" y="5169932"/>
            <a:ext cx="1219200" cy="8953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Description: Image result for mq5 gas senso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51775" y="1923109"/>
            <a:ext cx="1323975" cy="10191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9" descr="Description: Image result for dht11 senso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43330" y="5169932"/>
            <a:ext cx="15621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Description: Image result for header pin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96334" y="4564930"/>
            <a:ext cx="1428750" cy="882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70435" y="950522"/>
            <a:ext cx="2552031" cy="369332"/>
          </a:xfrm>
          <a:prstGeom prst="rect">
            <a:avLst/>
          </a:prstGeom>
        </p:spPr>
        <p:txBody>
          <a:bodyPr wrap="square">
            <a:spAutoFit/>
          </a:bodyPr>
          <a:lstStyle/>
          <a:p>
            <a:r>
              <a:rPr lang="en-US" dirty="0"/>
              <a:t>1.arduino </a:t>
            </a:r>
            <a:r>
              <a:rPr lang="en-US" dirty="0" err="1"/>
              <a:t>uno</a:t>
            </a:r>
            <a:r>
              <a:rPr lang="en-US" dirty="0"/>
              <a:t> board</a:t>
            </a:r>
          </a:p>
        </p:txBody>
      </p:sp>
      <p:sp>
        <p:nvSpPr>
          <p:cNvPr id="15" name="Rectangle 14"/>
          <p:cNvSpPr/>
          <p:nvPr/>
        </p:nvSpPr>
        <p:spPr>
          <a:xfrm>
            <a:off x="0" y="3096094"/>
            <a:ext cx="2120048" cy="369332"/>
          </a:xfrm>
          <a:prstGeom prst="rect">
            <a:avLst/>
          </a:prstGeom>
        </p:spPr>
        <p:txBody>
          <a:bodyPr wrap="square">
            <a:spAutoFit/>
          </a:bodyPr>
          <a:lstStyle/>
          <a:p>
            <a:r>
              <a:rPr lang="en-US" dirty="0"/>
              <a:t>2. (16,2) </a:t>
            </a:r>
            <a:r>
              <a:rPr lang="en-US" dirty="0" err="1"/>
              <a:t>lcd</a:t>
            </a:r>
            <a:r>
              <a:rPr lang="en-US" dirty="0"/>
              <a:t> </a:t>
            </a:r>
          </a:p>
        </p:txBody>
      </p:sp>
      <p:sp>
        <p:nvSpPr>
          <p:cNvPr id="16" name="Rectangle 15"/>
          <p:cNvSpPr/>
          <p:nvPr/>
        </p:nvSpPr>
        <p:spPr>
          <a:xfrm>
            <a:off x="32197" y="4800600"/>
            <a:ext cx="1481496" cy="369332"/>
          </a:xfrm>
          <a:prstGeom prst="rect">
            <a:avLst/>
          </a:prstGeom>
        </p:spPr>
        <p:txBody>
          <a:bodyPr wrap="none">
            <a:spAutoFit/>
          </a:bodyPr>
          <a:lstStyle/>
          <a:p>
            <a:r>
              <a:rPr lang="en-US" dirty="0"/>
              <a:t>3.I2C module </a:t>
            </a:r>
          </a:p>
        </p:txBody>
      </p:sp>
      <p:sp>
        <p:nvSpPr>
          <p:cNvPr id="18" name="Rectangle 17"/>
          <p:cNvSpPr/>
          <p:nvPr/>
        </p:nvSpPr>
        <p:spPr>
          <a:xfrm>
            <a:off x="2826964" y="999779"/>
            <a:ext cx="2286000" cy="923330"/>
          </a:xfrm>
          <a:prstGeom prst="rect">
            <a:avLst/>
          </a:prstGeom>
        </p:spPr>
        <p:txBody>
          <a:bodyPr wrap="square">
            <a:spAutoFit/>
          </a:bodyPr>
          <a:lstStyle/>
          <a:p>
            <a:r>
              <a:rPr lang="en-US" dirty="0"/>
              <a:t>4.gas sensors :- </a:t>
            </a:r>
          </a:p>
          <a:p>
            <a:r>
              <a:rPr lang="en-US" dirty="0"/>
              <a:t>a. MQ2  (smoke, combustible gas )</a:t>
            </a:r>
          </a:p>
        </p:txBody>
      </p:sp>
      <p:sp>
        <p:nvSpPr>
          <p:cNvPr id="19" name="Rectangle 18"/>
          <p:cNvSpPr/>
          <p:nvPr/>
        </p:nvSpPr>
        <p:spPr>
          <a:xfrm>
            <a:off x="4961198" y="1419909"/>
            <a:ext cx="2495147" cy="646331"/>
          </a:xfrm>
          <a:prstGeom prst="rect">
            <a:avLst/>
          </a:prstGeom>
        </p:spPr>
        <p:txBody>
          <a:bodyPr wrap="square">
            <a:spAutoFit/>
          </a:bodyPr>
          <a:lstStyle/>
          <a:p>
            <a:r>
              <a:rPr lang="en-US" dirty="0"/>
              <a:t>b. MQ5  (natural gas and LGP )</a:t>
            </a:r>
          </a:p>
        </p:txBody>
      </p:sp>
      <p:sp>
        <p:nvSpPr>
          <p:cNvPr id="20" name="Rectangle 19"/>
          <p:cNvSpPr/>
          <p:nvPr/>
        </p:nvSpPr>
        <p:spPr>
          <a:xfrm>
            <a:off x="5351775" y="2899552"/>
            <a:ext cx="1713995" cy="369332"/>
          </a:xfrm>
          <a:prstGeom prst="rect">
            <a:avLst/>
          </a:prstGeom>
        </p:spPr>
        <p:txBody>
          <a:bodyPr wrap="none">
            <a:spAutoFit/>
          </a:bodyPr>
          <a:lstStyle/>
          <a:p>
            <a:r>
              <a:rPr lang="en-US" dirty="0"/>
              <a:t>C. MQ7 (CO gas)</a:t>
            </a:r>
          </a:p>
        </p:txBody>
      </p:sp>
      <p:sp>
        <p:nvSpPr>
          <p:cNvPr id="21" name="Rectangle 20"/>
          <p:cNvSpPr/>
          <p:nvPr/>
        </p:nvSpPr>
        <p:spPr>
          <a:xfrm>
            <a:off x="2847356" y="3037468"/>
            <a:ext cx="2835849" cy="646331"/>
          </a:xfrm>
          <a:prstGeom prst="rect">
            <a:avLst/>
          </a:prstGeom>
        </p:spPr>
        <p:txBody>
          <a:bodyPr wrap="square">
            <a:spAutoFit/>
          </a:bodyPr>
          <a:lstStyle/>
          <a:p>
            <a:r>
              <a:rPr lang="en-US" dirty="0"/>
              <a:t>d. MQ135 (Air quality, poisonous gas)</a:t>
            </a:r>
          </a:p>
        </p:txBody>
      </p:sp>
      <p:sp>
        <p:nvSpPr>
          <p:cNvPr id="22" name="Rectangle 21"/>
          <p:cNvSpPr/>
          <p:nvPr/>
        </p:nvSpPr>
        <p:spPr>
          <a:xfrm>
            <a:off x="2847356" y="4800600"/>
            <a:ext cx="2504419" cy="646331"/>
          </a:xfrm>
          <a:prstGeom prst="rect">
            <a:avLst/>
          </a:prstGeom>
        </p:spPr>
        <p:txBody>
          <a:bodyPr wrap="square">
            <a:spAutoFit/>
          </a:bodyPr>
          <a:lstStyle/>
          <a:p>
            <a:r>
              <a:rPr lang="en-US" dirty="0"/>
              <a:t>5. DHT11 temperature and humidity sensor</a:t>
            </a:r>
          </a:p>
        </p:txBody>
      </p:sp>
      <p:sp>
        <p:nvSpPr>
          <p:cNvPr id="23" name="Rectangle 22"/>
          <p:cNvSpPr/>
          <p:nvPr/>
        </p:nvSpPr>
        <p:spPr>
          <a:xfrm>
            <a:off x="7456345" y="1881574"/>
            <a:ext cx="1557651" cy="923330"/>
          </a:xfrm>
          <a:prstGeom prst="rect">
            <a:avLst/>
          </a:prstGeom>
        </p:spPr>
        <p:txBody>
          <a:bodyPr wrap="square">
            <a:spAutoFit/>
          </a:bodyPr>
          <a:lstStyle/>
          <a:p>
            <a:r>
              <a:rPr lang="en-US" dirty="0"/>
              <a:t>6. bread board and jumper wires</a:t>
            </a:r>
          </a:p>
        </p:txBody>
      </p:sp>
      <p:sp>
        <p:nvSpPr>
          <p:cNvPr id="24" name="Rectangle 23"/>
          <p:cNvSpPr/>
          <p:nvPr/>
        </p:nvSpPr>
        <p:spPr>
          <a:xfrm>
            <a:off x="7701700" y="4124794"/>
            <a:ext cx="1426994" cy="369332"/>
          </a:xfrm>
          <a:prstGeom prst="rect">
            <a:avLst/>
          </a:prstGeom>
        </p:spPr>
        <p:txBody>
          <a:bodyPr wrap="none">
            <a:spAutoFit/>
          </a:bodyPr>
          <a:lstStyle/>
          <a:p>
            <a:r>
              <a:rPr lang="en-US" dirty="0"/>
              <a:t>7. header pin</a:t>
            </a:r>
          </a:p>
        </p:txBody>
      </p:sp>
      <p:sp>
        <p:nvSpPr>
          <p:cNvPr id="25" name="Rectangle 24"/>
          <p:cNvSpPr/>
          <p:nvPr/>
        </p:nvSpPr>
        <p:spPr>
          <a:xfrm>
            <a:off x="5867400" y="4615934"/>
            <a:ext cx="1032270" cy="369332"/>
          </a:xfrm>
          <a:prstGeom prst="rect">
            <a:avLst/>
          </a:prstGeom>
        </p:spPr>
        <p:txBody>
          <a:bodyPr wrap="none">
            <a:spAutoFit/>
          </a:bodyPr>
          <a:lstStyle/>
          <a:p>
            <a:r>
              <a:rPr lang="en-US" dirty="0"/>
              <a:t>8. Buzzer</a:t>
            </a:r>
          </a:p>
        </p:txBody>
      </p:sp>
    </p:spTree>
    <p:extLst>
      <p:ext uri="{BB962C8B-B14F-4D97-AF65-F5344CB8AC3E}">
        <p14:creationId xmlns:p14="http://schemas.microsoft.com/office/powerpoint/2010/main" val="2874808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t>
            </a:r>
          </a:p>
        </p:txBody>
      </p:sp>
      <p:sp>
        <p:nvSpPr>
          <p:cNvPr id="3" name="Rectangle 2"/>
          <p:cNvSpPr/>
          <p:nvPr/>
        </p:nvSpPr>
        <p:spPr>
          <a:xfrm>
            <a:off x="304800" y="1225689"/>
            <a:ext cx="8686800" cy="5355312"/>
          </a:xfrm>
          <a:prstGeom prst="rect">
            <a:avLst/>
          </a:prstGeom>
        </p:spPr>
        <p:txBody>
          <a:bodyPr wrap="square">
            <a:spAutoFit/>
          </a:bodyPr>
          <a:lstStyle/>
          <a:p>
            <a:r>
              <a:rPr lang="en-US" dirty="0"/>
              <a:t>Before  I started  my project I had gone through data sheets of sensor and </a:t>
            </a:r>
            <a:r>
              <a:rPr lang="en-US" dirty="0" err="1"/>
              <a:t>lcd</a:t>
            </a:r>
            <a:r>
              <a:rPr lang="en-US" dirty="0"/>
              <a:t> display which help me</a:t>
            </a:r>
          </a:p>
          <a:p>
            <a:r>
              <a:rPr lang="en-US" dirty="0"/>
              <a:t>in coding and calibrating raw value of gas sensors in ppm. </a:t>
            </a:r>
          </a:p>
          <a:p>
            <a:r>
              <a:rPr lang="en-US" dirty="0"/>
              <a:t>1.Lcd display data sheet link- https://www.sparkfun.com/datasheets/LCD/ADM1602K-NSW-FBS-3.3v.pdf</a:t>
            </a:r>
          </a:p>
          <a:p>
            <a:r>
              <a:rPr lang="en-US" dirty="0"/>
              <a:t>2.mq2 data sheet link –  https://www.pololu.com/file/0J309/MQ2.pdf</a:t>
            </a:r>
          </a:p>
          <a:p>
            <a:r>
              <a:rPr lang="en-US" dirty="0"/>
              <a:t>3. mq5 data sheet link-    https://www.parallax.com/sites/default/files/downloads/605-00009-MQ-5-Datasheet.pdf</a:t>
            </a:r>
          </a:p>
          <a:p>
            <a:r>
              <a:rPr lang="en-US" dirty="0"/>
              <a:t>4. mq7 data sheet link-  https://www.sparkfun.com/datasheets/Sensors/Biometric/MQ-7.pdf</a:t>
            </a:r>
          </a:p>
          <a:p>
            <a:r>
              <a:rPr lang="en-US" dirty="0"/>
              <a:t>5. mq135 data sheet link- </a:t>
            </a:r>
            <a:r>
              <a:rPr lang="en-US" u="sng" dirty="0">
                <a:hlinkClick r:id="rId2"/>
              </a:rPr>
              <a:t>https://www.olimex.com/Products/Components/Sensors/Gas/SNS-MQ135/resources/SNS-MQ135.pdf</a:t>
            </a:r>
            <a:endParaRPr lang="en-US" dirty="0"/>
          </a:p>
          <a:p>
            <a:r>
              <a:rPr lang="en-US" dirty="0"/>
              <a:t>6. DHT11 data sheet link- </a:t>
            </a:r>
            <a:r>
              <a:rPr lang="en-US" dirty="0">
                <a:hlinkClick r:id="rId3"/>
              </a:rPr>
              <a:t>https://image.dfrobot.com/image/data/KIT0003/DHT11%20datasheet.pdf</a:t>
            </a:r>
            <a:endParaRPr lang="en-US" dirty="0"/>
          </a:p>
          <a:p>
            <a:endParaRPr lang="en-US" dirty="0"/>
          </a:p>
          <a:p>
            <a:r>
              <a:rPr lang="en-US" dirty="0"/>
              <a:t>I2c library Link:- </a:t>
            </a:r>
            <a:r>
              <a:rPr lang="en-US" u="sng" dirty="0">
                <a:hlinkClick r:id="rId4"/>
              </a:rPr>
              <a:t>https://www.arduinolibraries.info/libraries/liquid-crystal-i2-c</a:t>
            </a:r>
            <a:endParaRPr lang="en-US" dirty="0"/>
          </a:p>
          <a:p>
            <a:r>
              <a:rPr lang="en-US" dirty="0"/>
              <a:t>Link for scanner code :- </a:t>
            </a:r>
            <a:r>
              <a:rPr lang="en-US" u="sng" dirty="0">
                <a:hlinkClick r:id="rId5"/>
              </a:rPr>
              <a:t>https://gist.github.com/tfeldmann/5411375</a:t>
            </a:r>
            <a:endParaRPr lang="en-US" dirty="0"/>
          </a:p>
          <a:p>
            <a:endParaRPr lang="en-US" dirty="0"/>
          </a:p>
        </p:txBody>
      </p:sp>
    </p:spTree>
    <p:extLst>
      <p:ext uri="{BB962C8B-B14F-4D97-AF65-F5344CB8AC3E}">
        <p14:creationId xmlns:p14="http://schemas.microsoft.com/office/powerpoint/2010/main" val="1082898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I made it </a:t>
            </a:r>
          </a:p>
        </p:txBody>
      </p:sp>
      <p:sp>
        <p:nvSpPr>
          <p:cNvPr id="3" name="Rectangle 2"/>
          <p:cNvSpPr/>
          <p:nvPr/>
        </p:nvSpPr>
        <p:spPr>
          <a:xfrm>
            <a:off x="685800" y="1143000"/>
            <a:ext cx="7772400" cy="5109091"/>
          </a:xfrm>
          <a:prstGeom prst="rect">
            <a:avLst/>
          </a:prstGeom>
        </p:spPr>
        <p:txBody>
          <a:bodyPr wrap="square">
            <a:spAutoFit/>
          </a:bodyPr>
          <a:lstStyle/>
          <a:p>
            <a:endParaRPr lang="en-US" dirty="0"/>
          </a:p>
          <a:p>
            <a:endParaRPr lang="en-US" sz="2800" dirty="0"/>
          </a:p>
          <a:p>
            <a:r>
              <a:rPr lang="en-US" sz="2800" dirty="0"/>
              <a:t>1.First I connected LCD I2C to </a:t>
            </a:r>
            <a:r>
              <a:rPr lang="en-US" sz="2800" dirty="0" err="1"/>
              <a:t>arduino</a:t>
            </a:r>
            <a:endParaRPr lang="en-US" sz="2800" dirty="0"/>
          </a:p>
          <a:p>
            <a:r>
              <a:rPr lang="en-US" sz="2800" dirty="0"/>
              <a:t>2. then I assembled all gas sensors and DHT11 sensor on bread board </a:t>
            </a:r>
          </a:p>
          <a:p>
            <a:r>
              <a:rPr lang="en-US" sz="2800" dirty="0"/>
              <a:t>3. connected all sensors </a:t>
            </a:r>
            <a:r>
              <a:rPr lang="en-US" sz="2800" dirty="0" err="1"/>
              <a:t>vcc</a:t>
            </a:r>
            <a:r>
              <a:rPr lang="en-US" sz="2800" dirty="0"/>
              <a:t> and ground to </a:t>
            </a:r>
            <a:r>
              <a:rPr lang="en-US" sz="2800" dirty="0" err="1"/>
              <a:t>arduino</a:t>
            </a:r>
            <a:r>
              <a:rPr lang="en-US" sz="2800" dirty="0"/>
              <a:t> 5v and ground</a:t>
            </a:r>
          </a:p>
          <a:p>
            <a:r>
              <a:rPr lang="en-US" sz="2800" dirty="0"/>
              <a:t>4. connected  gas sensors  A0 pins to analog pins of </a:t>
            </a:r>
            <a:r>
              <a:rPr lang="en-US" sz="2800" dirty="0" err="1"/>
              <a:t>arduino</a:t>
            </a:r>
            <a:endParaRPr lang="en-US" sz="2800" dirty="0"/>
          </a:p>
          <a:p>
            <a:r>
              <a:rPr lang="en-US" sz="2800" dirty="0"/>
              <a:t>5.connected output pin of </a:t>
            </a:r>
            <a:r>
              <a:rPr lang="en-US" sz="2800" dirty="0" err="1"/>
              <a:t>of</a:t>
            </a:r>
            <a:r>
              <a:rPr lang="en-US" sz="2800" dirty="0"/>
              <a:t> DHT11 to </a:t>
            </a:r>
            <a:r>
              <a:rPr lang="en-US" sz="2800" dirty="0" err="1"/>
              <a:t>icsp</a:t>
            </a:r>
            <a:r>
              <a:rPr lang="en-US" sz="2800" dirty="0"/>
              <a:t> pin</a:t>
            </a:r>
          </a:p>
          <a:p>
            <a:r>
              <a:rPr lang="en-US" sz="2800" dirty="0"/>
              <a:t>6. connected  </a:t>
            </a:r>
            <a:r>
              <a:rPr lang="en-US" sz="2800" dirty="0" err="1"/>
              <a:t>vcc</a:t>
            </a:r>
            <a:r>
              <a:rPr lang="en-US" sz="2800" dirty="0"/>
              <a:t> of buzzer to digital pin and ground to ground</a:t>
            </a:r>
          </a:p>
        </p:txBody>
      </p:sp>
    </p:spTree>
    <p:extLst>
      <p:ext uri="{BB962C8B-B14F-4D97-AF65-F5344CB8AC3E}">
        <p14:creationId xmlns:p14="http://schemas.microsoft.com/office/powerpoint/2010/main" val="3087572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view</a:t>
            </a:r>
          </a:p>
        </p:txBody>
      </p:sp>
      <p:pic>
        <p:nvPicPr>
          <p:cNvPr id="3074" name="Picture 2" descr="C:\Users\user\Desktop\project\project\IMG2020010722131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73200" y="-1188720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user\Desktop\project\project\IMG2020010722131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43000"/>
            <a:ext cx="9150626"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982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31" y="304800"/>
            <a:ext cx="8229600" cy="1143000"/>
          </a:xfrm>
        </p:spPr>
        <p:txBody>
          <a:bodyPr>
            <a:normAutofit fontScale="90000"/>
          </a:bodyPr>
          <a:lstStyle/>
          <a:p>
            <a:r>
              <a:rPr lang="en-US" b="1" dirty="0"/>
              <a:t>Working Principle Of Gas Sensors</a:t>
            </a:r>
            <a:br>
              <a:rPr lang="en-US" b="1" dirty="0"/>
            </a:br>
            <a:endParaRPr lang="en-US" dirty="0"/>
          </a:p>
        </p:txBody>
      </p:sp>
      <p:sp>
        <p:nvSpPr>
          <p:cNvPr id="3" name="Rectangle 2"/>
          <p:cNvSpPr/>
          <p:nvPr/>
        </p:nvSpPr>
        <p:spPr>
          <a:xfrm>
            <a:off x="533400" y="1066800"/>
            <a:ext cx="7696200" cy="5078313"/>
          </a:xfrm>
          <a:prstGeom prst="rect">
            <a:avLst/>
          </a:prstGeom>
        </p:spPr>
        <p:txBody>
          <a:bodyPr wrap="square">
            <a:spAutoFit/>
          </a:bodyPr>
          <a:lstStyle/>
          <a:p>
            <a:r>
              <a:rPr lang="en-US" dirty="0"/>
              <a:t>This sensor contains a sensing element, mainly </a:t>
            </a:r>
            <a:r>
              <a:rPr lang="en-US" dirty="0" err="1"/>
              <a:t>aluminium</a:t>
            </a:r>
            <a:r>
              <a:rPr lang="en-US" dirty="0"/>
              <a:t>-oxide based ceramic, coated with Tin dioxide, enclosed in a stainless steel mesh. Sensing element has six connecting legs attached to it. Two leads are responsible for heating the sensing element, the other four are used for output signals.</a:t>
            </a:r>
          </a:p>
          <a:p>
            <a:endParaRPr lang="en-US" dirty="0"/>
          </a:p>
          <a:p>
            <a:r>
              <a:rPr lang="en-US" dirty="0"/>
              <a:t>Oxygen gets adsorbed on the surface of sensing material when it is heated in air at high temperature. Then donor electrons present in tin oxide are attracted towards this oxygen, thus preventing the current flow.</a:t>
            </a:r>
          </a:p>
          <a:p>
            <a:endParaRPr lang="en-US" dirty="0"/>
          </a:p>
          <a:p>
            <a:endParaRPr lang="en-US" dirty="0"/>
          </a:p>
          <a:p>
            <a:r>
              <a:rPr lang="en-US" dirty="0"/>
              <a:t> </a:t>
            </a:r>
          </a:p>
          <a:p>
            <a:r>
              <a:rPr lang="en-US" dirty="0"/>
              <a:t>When reducing gases are present, these oxygen atoms react with the reducing gases thereby decreasing the surface density of the adsorbed oxygen. Now current can flow through the sensor, which generated analog voltage values.</a:t>
            </a:r>
          </a:p>
          <a:p>
            <a:endParaRPr lang="en-US" dirty="0"/>
          </a:p>
          <a:p>
            <a:r>
              <a:rPr lang="en-US" dirty="0"/>
              <a:t>These voltage values are measured to know the concentration of gas. Voltage values are higher when the concentration of gas is high.</a:t>
            </a:r>
          </a:p>
          <a:p>
            <a:endParaRPr lang="en-US" dirty="0"/>
          </a:p>
        </p:txBody>
      </p:sp>
    </p:spTree>
    <p:extLst>
      <p:ext uri="{BB962C8B-B14F-4D97-AF65-F5344CB8AC3E}">
        <p14:creationId xmlns:p14="http://schemas.microsoft.com/office/powerpoint/2010/main" val="34690493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TotalTime>
  <Words>992</Words>
  <Application>Microsoft Office PowerPoint</Application>
  <PresentationFormat>On-screen Show (4:3)</PresentationFormat>
  <Paragraphs>87</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Air quality checker with lcd</vt:lpstr>
      <vt:lpstr>Air quality and health</vt:lpstr>
      <vt:lpstr>PowerPoint Presentation</vt:lpstr>
      <vt:lpstr>Aim of this project is to check air quality around us…</vt:lpstr>
      <vt:lpstr>COMPONENTS</vt:lpstr>
      <vt:lpstr>REFERENCES </vt:lpstr>
      <vt:lpstr>How I made it </vt:lpstr>
      <vt:lpstr>Project view</vt:lpstr>
      <vt:lpstr>Working Principle Of Gas Sensors </vt:lpstr>
      <vt:lpstr>Project working  </vt:lpstr>
      <vt:lpstr>APPLICATIONS</vt:lpstr>
      <vt:lpstr> THE END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checker with lcd</dc:title>
  <dc:creator>user</dc:creator>
  <cp:lastModifiedBy>Himanshu Kashyap</cp:lastModifiedBy>
  <cp:revision>18</cp:revision>
  <dcterms:created xsi:type="dcterms:W3CDTF">2020-01-08T07:43:40Z</dcterms:created>
  <dcterms:modified xsi:type="dcterms:W3CDTF">2022-10-18T18:39:05Z</dcterms:modified>
</cp:coreProperties>
</file>